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4042"/>
    <a:srgbClr val="00A748"/>
    <a:srgbClr val="020A07"/>
    <a:srgbClr val="E40315"/>
    <a:srgbClr val="DED311"/>
    <a:srgbClr val="9A911A"/>
    <a:srgbClr val="FFFF00"/>
    <a:srgbClr val="110F04"/>
    <a:srgbClr val="0095D2"/>
    <a:srgbClr val="4F52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17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45901-EE27-412F-AF75-F2BD924C81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4CC0D5-8148-477C-9F9F-28C367088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627E2-F05F-4F7F-B9E1-1BEF95EEA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DE155-5D59-4E54-9E2F-714A279DD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8F114-8C8E-4657-B26C-274CA8972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32535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961A-281B-4479-901F-AE419AAE9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28921-7C26-4986-B62B-DE93CB896D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E0FA1-BD54-4C83-92E1-99DD12E1C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33265-1166-41C6-956B-BA05A22AF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C4C92-8905-4F34-A474-268725412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9073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4BA0F5-9764-4414-B354-7258477927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D7052-B5A7-4074-85BF-29717BEA79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81914-B6EE-45D3-9E92-1AA07F24C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22F4D-6A7C-4B70-92FD-A78712417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47EC9-4407-4B6D-9B0C-A32D47EC1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2574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6A8F9-3BA8-4B0B-9E9C-492A2BA30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58CBE-F876-430E-A683-ECD4ED8EC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A7766-2EA3-497C-B35B-16CD7F282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89509E-9C04-4822-A4BA-8E74D270F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81669-0B34-4BE6-91D6-D3A2D458E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1841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7281A-F678-4956-8D46-10528CF29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7CCF81-0288-443F-88C1-B04D9EDB2B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2D217-7893-4A9E-BDF7-805732CFA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E6A36-236E-45C5-9962-3257E6502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B1D19-603E-4A92-BA8D-86DC09D0E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19303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59424-C80F-4225-BAC3-D05B7DC4E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175B8-F48E-49D7-B5AA-4D13A630C7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8A0B63-6864-4632-A4FD-0926008707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7D226-2C3C-4E05-9BC6-FB5CFA8CD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DA3920-C521-44C0-B3FD-3454EEFBF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3F5F4A-7A13-485F-AAAD-B477CB610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32610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A6B3E-1C36-4796-A5CF-98BC9F517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A31F2D-14BD-4559-9C6E-17588D470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C69D96-B1BA-48D0-9D6D-D9C67EC7C9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C8EAE8-8773-49B3-9D1A-4E02C55E7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0455CB-EE9E-4336-A178-52E4D4511E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D4C97A-2C0A-4351-880B-47FB87ACA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A9CBC8-CF6C-4171-B386-3712F34A2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72C01F-CDCF-4E1E-9FD2-3E8A5000B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45208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C34F2-BA61-4A92-8F76-E7402CC2C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7872FA-6B43-4650-AB73-864277CA2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A33AB4-FDB1-4F00-84E6-2F949B37A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9B3EE6-0C41-438E-A11F-616C5C089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98514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554751-3831-4A81-810A-65B5EB67D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4FBA4-A414-4578-B8F0-5A553B45E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21F2A-3EEC-4193-869B-985963613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0644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26BA4-5C19-4AB1-8D08-79922CB04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8CB77-9F8C-4EFD-B87E-ABC692A4B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3EA6A7-EDA6-4220-A810-939EABCEC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CF967E-C717-4D43-8B17-D298F5D8D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922F6D-52BD-4F8F-B8CE-E9C54EBED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4AA863-79F2-476E-AF2F-A3DEFE143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3711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BA837-FA8C-47F0-A82B-4BF032070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FA960C-7981-47F3-96EB-EE50D458C1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2EB05E-8EEB-4F7C-A9C2-BA56AA7B0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5B4CF-D353-4FAC-960A-D511DB184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CA0EF2-94F7-44F8-855E-EFD68494F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1973EF-4DC3-4766-BE5D-B26074AED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6854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2679D5-E329-44A5-992A-50C1FC9EB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78863-9FFF-4CAC-BF4E-AA0B57ADF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F0F61-A6BA-40A0-B1B5-3EEFBA677D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0636C-6005-4B00-BB88-C35A69633164}" type="datetimeFigureOut">
              <a:rPr lang="sv-SE" smtClean="0"/>
              <a:t>2022-01-30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56F8B-3771-4994-922C-29E00EBE7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394B1-93FE-4297-96C7-DA79CEFD31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2111D-D47A-4BD0-ACE9-92037F7D38A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7407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A59ECE-3E8B-4859-9118-FB906AD176C2}"/>
              </a:ext>
            </a:extLst>
          </p:cNvPr>
          <p:cNvSpPr/>
          <p:nvPr/>
        </p:nvSpPr>
        <p:spPr>
          <a:xfrm>
            <a:off x="1378841" y="1058652"/>
            <a:ext cx="2882231" cy="778138"/>
          </a:xfrm>
          <a:prstGeom prst="rect">
            <a:avLst/>
          </a:prstGeom>
          <a:solidFill>
            <a:srgbClr val="4F52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1ECA8B-D582-4B89-BAD8-E78112E625DC}"/>
              </a:ext>
            </a:extLst>
          </p:cNvPr>
          <p:cNvSpPr/>
          <p:nvPr/>
        </p:nvSpPr>
        <p:spPr>
          <a:xfrm>
            <a:off x="1443594" y="1710790"/>
            <a:ext cx="2752725" cy="126000"/>
          </a:xfrm>
          <a:prstGeom prst="rect">
            <a:avLst/>
          </a:prstGeom>
          <a:solidFill>
            <a:srgbClr val="0095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DCBBA5-10E4-49E2-932A-DF71552879B5}"/>
              </a:ext>
            </a:extLst>
          </p:cNvPr>
          <p:cNvSpPr/>
          <p:nvPr/>
        </p:nvSpPr>
        <p:spPr>
          <a:xfrm>
            <a:off x="1442956" y="1217590"/>
            <a:ext cx="2754000" cy="493200"/>
          </a:xfrm>
          <a:prstGeom prst="rect">
            <a:avLst/>
          </a:prstGeom>
          <a:solidFill>
            <a:srgbClr val="110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DBD250-7194-4333-8AA5-BB4CD6D7F61C}"/>
              </a:ext>
            </a:extLst>
          </p:cNvPr>
          <p:cNvSpPr txBox="1"/>
          <p:nvPr/>
        </p:nvSpPr>
        <p:spPr>
          <a:xfrm>
            <a:off x="1415019" y="1220669"/>
            <a:ext cx="2846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b="1" dirty="0">
                <a:solidFill>
                  <a:srgbClr val="DED31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Hjulsta		         1 min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44BDE3-B4C3-4567-A5F4-9296CE4032AD}"/>
              </a:ext>
            </a:extLst>
          </p:cNvPr>
          <p:cNvSpPr txBox="1"/>
          <p:nvPr/>
        </p:nvSpPr>
        <p:spPr>
          <a:xfrm>
            <a:off x="2335769" y="1464190"/>
            <a:ext cx="1860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b="1" dirty="0">
                <a:solidFill>
                  <a:srgbClr val="DED31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Akalla	9 min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EC6535-4066-42F8-AB2D-A5271F3F3EC4}"/>
              </a:ext>
            </a:extLst>
          </p:cNvPr>
          <p:cNvSpPr/>
          <p:nvPr/>
        </p:nvSpPr>
        <p:spPr>
          <a:xfrm>
            <a:off x="4750302" y="1058652"/>
            <a:ext cx="2882231" cy="778138"/>
          </a:xfrm>
          <a:prstGeom prst="rect">
            <a:avLst/>
          </a:prstGeom>
          <a:solidFill>
            <a:srgbClr val="4F52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8C7410-3EF6-468C-8F07-61ED7CFC88FD}"/>
              </a:ext>
            </a:extLst>
          </p:cNvPr>
          <p:cNvSpPr/>
          <p:nvPr/>
        </p:nvSpPr>
        <p:spPr>
          <a:xfrm>
            <a:off x="4815055" y="1710790"/>
            <a:ext cx="2752725" cy="126000"/>
          </a:xfrm>
          <a:prstGeom prst="rect">
            <a:avLst/>
          </a:prstGeom>
          <a:solidFill>
            <a:srgbClr val="0095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14953C-43BB-4F88-8F8A-B62A41C3F862}"/>
              </a:ext>
            </a:extLst>
          </p:cNvPr>
          <p:cNvSpPr/>
          <p:nvPr/>
        </p:nvSpPr>
        <p:spPr>
          <a:xfrm>
            <a:off x="4814417" y="1217590"/>
            <a:ext cx="2754000" cy="493200"/>
          </a:xfrm>
          <a:prstGeom prst="rect">
            <a:avLst/>
          </a:prstGeom>
          <a:solidFill>
            <a:srgbClr val="110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E2A702-0463-4538-97AA-71E6EEA32D1D}"/>
              </a:ext>
            </a:extLst>
          </p:cNvPr>
          <p:cNvSpPr txBox="1"/>
          <p:nvPr/>
        </p:nvSpPr>
        <p:spPr>
          <a:xfrm>
            <a:off x="4786480" y="1220669"/>
            <a:ext cx="2846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b="1" dirty="0">
                <a:solidFill>
                  <a:srgbClr val="DED31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Hjulsta		         1 min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4D1F52-61BF-450C-A48D-CC6BD4F312B6}"/>
              </a:ext>
            </a:extLst>
          </p:cNvPr>
          <p:cNvSpPr txBox="1"/>
          <p:nvPr/>
        </p:nvSpPr>
        <p:spPr>
          <a:xfrm>
            <a:off x="5707230" y="1464190"/>
            <a:ext cx="1860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b="1" dirty="0">
                <a:solidFill>
                  <a:srgbClr val="DED31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Akalla	9 min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081001A-8EC4-44AF-B5D6-04FB16E349F7}"/>
              </a:ext>
            </a:extLst>
          </p:cNvPr>
          <p:cNvSpPr/>
          <p:nvPr/>
        </p:nvSpPr>
        <p:spPr>
          <a:xfrm>
            <a:off x="7995683" y="1075121"/>
            <a:ext cx="3294189" cy="778138"/>
          </a:xfrm>
          <a:prstGeom prst="rect">
            <a:avLst/>
          </a:prstGeom>
          <a:solidFill>
            <a:srgbClr val="3E40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356841D-9580-42A3-8C50-DA8728A32610}"/>
              </a:ext>
            </a:extLst>
          </p:cNvPr>
          <p:cNvSpPr/>
          <p:nvPr/>
        </p:nvSpPr>
        <p:spPr>
          <a:xfrm>
            <a:off x="8472394" y="1727259"/>
            <a:ext cx="2752725" cy="126000"/>
          </a:xfrm>
          <a:prstGeom prst="rect">
            <a:avLst/>
          </a:prstGeom>
          <a:solidFill>
            <a:srgbClr val="0095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340245D-0739-46E5-BFAB-A9CF64CBC9F3}"/>
              </a:ext>
            </a:extLst>
          </p:cNvPr>
          <p:cNvSpPr/>
          <p:nvPr/>
        </p:nvSpPr>
        <p:spPr>
          <a:xfrm>
            <a:off x="8471756" y="1234059"/>
            <a:ext cx="2754000" cy="493200"/>
          </a:xfrm>
          <a:prstGeom prst="rect">
            <a:avLst/>
          </a:prstGeom>
          <a:solidFill>
            <a:srgbClr val="110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9BC3D91-237D-4E2F-8598-090F409595BC}"/>
              </a:ext>
            </a:extLst>
          </p:cNvPr>
          <p:cNvSpPr txBox="1"/>
          <p:nvPr/>
        </p:nvSpPr>
        <p:spPr>
          <a:xfrm>
            <a:off x="8443819" y="1237138"/>
            <a:ext cx="2846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b="1" dirty="0">
                <a:solidFill>
                  <a:srgbClr val="DED31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Hjulsta		         1 min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758BD6-D0A8-4713-9EB7-47E5977842B5}"/>
              </a:ext>
            </a:extLst>
          </p:cNvPr>
          <p:cNvSpPr txBox="1"/>
          <p:nvPr/>
        </p:nvSpPr>
        <p:spPr>
          <a:xfrm>
            <a:off x="9364569" y="1480659"/>
            <a:ext cx="1860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b="1" dirty="0">
                <a:solidFill>
                  <a:srgbClr val="DED31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Akalla	9 min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BFEA06F-3054-433C-9FCA-4CEC4D1D8F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9" t="17299" r="81612" b="72456"/>
          <a:stretch/>
        </p:blipFill>
        <p:spPr>
          <a:xfrm>
            <a:off x="8096960" y="1218235"/>
            <a:ext cx="288853" cy="295902"/>
          </a:xfrm>
          <a:prstGeom prst="rect">
            <a:avLst/>
          </a:prstGeom>
        </p:spPr>
      </p:pic>
      <p:pic>
        <p:nvPicPr>
          <p:cNvPr id="19" name="Picture 18" descr="A screenshot of a game&#10;&#10;Description automatically generated with medium confidence">
            <a:extLst>
              <a:ext uri="{FF2B5EF4-FFF2-40B4-BE49-F238E27FC236}">
                <a16:creationId xmlns:a16="http://schemas.microsoft.com/office/drawing/2014/main" id="{7E3F315C-2686-4FFF-BBA1-B07F7D248A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76" t="60556" r="57560" b="28098"/>
          <a:stretch/>
        </p:blipFill>
        <p:spPr>
          <a:xfrm>
            <a:off x="8081720" y="1516742"/>
            <a:ext cx="325478" cy="32774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5EE2A0FF-ECD6-42B7-B811-A8F1832BA1C0}"/>
              </a:ext>
            </a:extLst>
          </p:cNvPr>
          <p:cNvSpPr/>
          <p:nvPr/>
        </p:nvSpPr>
        <p:spPr>
          <a:xfrm>
            <a:off x="1411520" y="2300814"/>
            <a:ext cx="3294189" cy="715138"/>
          </a:xfrm>
          <a:prstGeom prst="rect">
            <a:avLst/>
          </a:prstGeom>
          <a:solidFill>
            <a:srgbClr val="3E40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6D78545-B6E2-4DC1-852A-F95D020B7B7E}"/>
              </a:ext>
            </a:extLst>
          </p:cNvPr>
          <p:cNvSpPr/>
          <p:nvPr/>
        </p:nvSpPr>
        <p:spPr>
          <a:xfrm>
            <a:off x="1494531" y="2889952"/>
            <a:ext cx="2752725" cy="126000"/>
          </a:xfrm>
          <a:prstGeom prst="rect">
            <a:avLst/>
          </a:prstGeom>
          <a:solidFill>
            <a:srgbClr val="0095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2E84413-9966-423C-9284-4441E3E7E654}"/>
              </a:ext>
            </a:extLst>
          </p:cNvPr>
          <p:cNvSpPr/>
          <p:nvPr/>
        </p:nvSpPr>
        <p:spPr>
          <a:xfrm>
            <a:off x="1493893" y="2396752"/>
            <a:ext cx="2754000" cy="493200"/>
          </a:xfrm>
          <a:prstGeom prst="rect">
            <a:avLst/>
          </a:prstGeom>
          <a:solidFill>
            <a:srgbClr val="110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37F90B-124D-4551-AD8D-341752CA1558}"/>
              </a:ext>
            </a:extLst>
          </p:cNvPr>
          <p:cNvSpPr txBox="1"/>
          <p:nvPr/>
        </p:nvSpPr>
        <p:spPr>
          <a:xfrm>
            <a:off x="1465956" y="2399831"/>
            <a:ext cx="2846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b="1" dirty="0">
                <a:solidFill>
                  <a:srgbClr val="DED31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Hjulsta		         1 min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7B7265-5524-4153-9085-FFC74DDFA5AE}"/>
              </a:ext>
            </a:extLst>
          </p:cNvPr>
          <p:cNvSpPr txBox="1"/>
          <p:nvPr/>
        </p:nvSpPr>
        <p:spPr>
          <a:xfrm>
            <a:off x="2386706" y="2643352"/>
            <a:ext cx="1860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b="1" dirty="0">
                <a:solidFill>
                  <a:srgbClr val="DED31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Akalla	9 min 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28C1705C-27D9-4940-8666-B62E5134E0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9" t="17299" r="81612" b="72456"/>
          <a:stretch/>
        </p:blipFill>
        <p:spPr>
          <a:xfrm>
            <a:off x="4351247" y="2380928"/>
            <a:ext cx="288853" cy="295902"/>
          </a:xfrm>
          <a:prstGeom prst="rect">
            <a:avLst/>
          </a:prstGeom>
        </p:spPr>
      </p:pic>
      <p:pic>
        <p:nvPicPr>
          <p:cNvPr id="31" name="Picture 30" descr="A screenshot of a game&#10;&#10;Description automatically generated with medium confidence">
            <a:extLst>
              <a:ext uri="{FF2B5EF4-FFF2-40B4-BE49-F238E27FC236}">
                <a16:creationId xmlns:a16="http://schemas.microsoft.com/office/drawing/2014/main" id="{18A8D4BD-0242-4119-B293-38B63CFFFC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76" t="60556" r="57560" b="28098"/>
          <a:stretch/>
        </p:blipFill>
        <p:spPr>
          <a:xfrm>
            <a:off x="4336007" y="2679435"/>
            <a:ext cx="325478" cy="327744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8741BD55-9E70-41C4-B855-2A9064BE0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217" y="4013075"/>
            <a:ext cx="8320731" cy="181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779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52C32FB-CE86-4705-BEA9-2CDD4AC25B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82" t="12925" r="-769" b="76830"/>
          <a:stretch/>
        </p:blipFill>
        <p:spPr>
          <a:xfrm>
            <a:off x="4942243" y="1338794"/>
            <a:ext cx="2618267" cy="7025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8A59ECE-3E8B-4859-9118-FB906AD176C2}"/>
              </a:ext>
            </a:extLst>
          </p:cNvPr>
          <p:cNvSpPr/>
          <p:nvPr/>
        </p:nvSpPr>
        <p:spPr>
          <a:xfrm>
            <a:off x="4846993" y="2467574"/>
            <a:ext cx="2882231" cy="778138"/>
          </a:xfrm>
          <a:prstGeom prst="rect">
            <a:avLst/>
          </a:prstGeom>
          <a:solidFill>
            <a:srgbClr val="4F52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1ECA8B-D582-4B89-BAD8-E78112E625DC}"/>
              </a:ext>
            </a:extLst>
          </p:cNvPr>
          <p:cNvSpPr/>
          <p:nvPr/>
        </p:nvSpPr>
        <p:spPr>
          <a:xfrm>
            <a:off x="4911746" y="3119712"/>
            <a:ext cx="2752725" cy="126000"/>
          </a:xfrm>
          <a:prstGeom prst="rect">
            <a:avLst/>
          </a:prstGeom>
          <a:solidFill>
            <a:srgbClr val="0095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DCBBA5-10E4-49E2-932A-DF71552879B5}"/>
              </a:ext>
            </a:extLst>
          </p:cNvPr>
          <p:cNvSpPr/>
          <p:nvPr/>
        </p:nvSpPr>
        <p:spPr>
          <a:xfrm>
            <a:off x="4911108" y="2626512"/>
            <a:ext cx="2754000" cy="493200"/>
          </a:xfrm>
          <a:prstGeom prst="rect">
            <a:avLst/>
          </a:prstGeom>
          <a:solidFill>
            <a:srgbClr val="110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DBD250-7194-4333-8AA5-BB4CD6D7F61C}"/>
              </a:ext>
            </a:extLst>
          </p:cNvPr>
          <p:cNvSpPr txBox="1"/>
          <p:nvPr/>
        </p:nvSpPr>
        <p:spPr>
          <a:xfrm>
            <a:off x="4883171" y="2629591"/>
            <a:ext cx="28822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b="1" dirty="0">
                <a:solidFill>
                  <a:srgbClr val="DED31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Hjulsta		         1 min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44BDE3-B4C3-4567-A5F4-9296CE4032AD}"/>
              </a:ext>
            </a:extLst>
          </p:cNvPr>
          <p:cNvSpPr txBox="1"/>
          <p:nvPr/>
        </p:nvSpPr>
        <p:spPr>
          <a:xfrm>
            <a:off x="5803921" y="2873112"/>
            <a:ext cx="28822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200" b="1" dirty="0">
                <a:solidFill>
                  <a:srgbClr val="DED31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Akalla	9 min </a:t>
            </a:r>
          </a:p>
        </p:txBody>
      </p:sp>
    </p:spTree>
    <p:extLst>
      <p:ext uri="{BB962C8B-B14F-4D97-AF65-F5344CB8AC3E}">
        <p14:creationId xmlns:p14="http://schemas.microsoft.com/office/powerpoint/2010/main" val="2622340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52C32FB-CE86-4705-BEA9-2CDD4AC25B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82" t="12925" r="-769" b="76830"/>
          <a:stretch/>
        </p:blipFill>
        <p:spPr>
          <a:xfrm>
            <a:off x="4942243" y="1338794"/>
            <a:ext cx="2618267" cy="702536"/>
          </a:xfrm>
          <a:prstGeom prst="rect">
            <a:avLst/>
          </a:prstGeom>
        </p:spPr>
      </p:pic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A163F2A-EDA7-4F6D-BFBD-0A49F7C54D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56" t="92605" r="34776"/>
          <a:stretch/>
        </p:blipFill>
        <p:spPr>
          <a:xfrm>
            <a:off x="5023641" y="1312600"/>
            <a:ext cx="2800833" cy="50714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8A59ECE-3E8B-4859-9118-FB906AD176C2}"/>
              </a:ext>
            </a:extLst>
          </p:cNvPr>
          <p:cNvSpPr/>
          <p:nvPr/>
        </p:nvSpPr>
        <p:spPr>
          <a:xfrm>
            <a:off x="4846993" y="2467574"/>
            <a:ext cx="2882231" cy="778138"/>
          </a:xfrm>
          <a:prstGeom prst="rect">
            <a:avLst/>
          </a:prstGeom>
          <a:solidFill>
            <a:srgbClr val="4F52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1ECA8B-D582-4B89-BAD8-E78112E625DC}"/>
              </a:ext>
            </a:extLst>
          </p:cNvPr>
          <p:cNvSpPr/>
          <p:nvPr/>
        </p:nvSpPr>
        <p:spPr>
          <a:xfrm>
            <a:off x="4911746" y="3119712"/>
            <a:ext cx="2752725" cy="126000"/>
          </a:xfrm>
          <a:prstGeom prst="rect">
            <a:avLst/>
          </a:prstGeom>
          <a:solidFill>
            <a:srgbClr val="0095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DCBBA5-10E4-49E2-932A-DF71552879B5}"/>
              </a:ext>
            </a:extLst>
          </p:cNvPr>
          <p:cNvSpPr/>
          <p:nvPr/>
        </p:nvSpPr>
        <p:spPr>
          <a:xfrm>
            <a:off x="4911108" y="2626512"/>
            <a:ext cx="2754000" cy="493200"/>
          </a:xfrm>
          <a:prstGeom prst="rect">
            <a:avLst/>
          </a:prstGeom>
          <a:solidFill>
            <a:srgbClr val="110F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3" name="Picture 2" descr="A screenshot of a game&#10;&#10;Description automatically generated with medium confidence">
            <a:extLst>
              <a:ext uri="{FF2B5EF4-FFF2-40B4-BE49-F238E27FC236}">
                <a16:creationId xmlns:a16="http://schemas.microsoft.com/office/drawing/2014/main" id="{930863DD-90DA-4FFD-8A9E-176EC9A9C2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774" y="0"/>
            <a:ext cx="97021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984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A163F2A-EDA7-4F6D-BFBD-0A49F7C54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68" y="515924"/>
            <a:ext cx="9702102" cy="6858000"/>
          </a:xfrm>
          <a:prstGeom prst="rect">
            <a:avLst/>
          </a:prstGeom>
        </p:spPr>
      </p:pic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52C32FB-CE86-4705-BEA9-2CDD4AC25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-182576"/>
            <a:ext cx="9702102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33CDB4B-89C0-476A-8BD4-967FE45AC5EB}"/>
              </a:ext>
            </a:extLst>
          </p:cNvPr>
          <p:cNvSpPr/>
          <p:nvPr/>
        </p:nvSpPr>
        <p:spPr>
          <a:xfrm>
            <a:off x="2082800" y="1872284"/>
            <a:ext cx="1790700" cy="2336800"/>
          </a:xfrm>
          <a:prstGeom prst="rect">
            <a:avLst/>
          </a:prstGeom>
          <a:solidFill>
            <a:srgbClr val="00A7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4" name="Picture 3" descr="Chart&#10;&#10;Description automatically generated with medium confidence">
            <a:extLst>
              <a:ext uri="{FF2B5EF4-FFF2-40B4-BE49-F238E27FC236}">
                <a16:creationId xmlns:a16="http://schemas.microsoft.com/office/drawing/2014/main" id="{536D3500-1938-4B98-B7CA-F7B8FFF2A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636" y="461976"/>
            <a:ext cx="97021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525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60</Words>
  <Application>Microsoft Office PowerPoint</Application>
  <PresentationFormat>Widescreen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Ricard Enquist</dc:creator>
  <cp:lastModifiedBy>Ricard Enquist</cp:lastModifiedBy>
  <cp:revision>7</cp:revision>
  <dcterms:created xsi:type="dcterms:W3CDTF">2022-01-30T10:06:14Z</dcterms:created>
  <dcterms:modified xsi:type="dcterms:W3CDTF">2022-01-30T10:43:16Z</dcterms:modified>
</cp:coreProperties>
</file>

<file path=docProps/thumbnail.jpeg>
</file>